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</p:sldMasterIdLst>
  <p:sldIdLst>
    <p:sldId id="256" r:id="rId5"/>
    <p:sldId id="257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D9B5"/>
    <a:srgbClr val="FFB05D"/>
    <a:srgbClr val="C7DAB4"/>
    <a:srgbClr val="BD73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yla Bisacchi" userId="807b367fce62ec00" providerId="LiveId" clId="{8CE9F7EE-037F-4B28-B932-BC7102DA45E4}"/>
    <pc:docChg chg="undo custSel addSld modSld sldOrd">
      <pc:chgData name="Mayla Bisacchi" userId="807b367fce62ec00" providerId="LiveId" clId="{8CE9F7EE-037F-4B28-B932-BC7102DA45E4}" dt="2022-06-07T12:27:14.648" v="765" actId="14100"/>
      <pc:docMkLst>
        <pc:docMk/>
      </pc:docMkLst>
      <pc:sldChg chg="addSp delSp modSp mod">
        <pc:chgData name="Mayla Bisacchi" userId="807b367fce62ec00" providerId="LiveId" clId="{8CE9F7EE-037F-4B28-B932-BC7102DA45E4}" dt="2022-06-07T11:52:07.756" v="349" actId="20577"/>
        <pc:sldMkLst>
          <pc:docMk/>
          <pc:sldMk cId="2811926172" sldId="257"/>
        </pc:sldMkLst>
        <pc:spChg chg="mod">
          <ac:chgData name="Mayla Bisacchi" userId="807b367fce62ec00" providerId="LiveId" clId="{8CE9F7EE-037F-4B28-B932-BC7102DA45E4}" dt="2022-06-07T11:48:38.119" v="8" actId="20577"/>
          <ac:spMkLst>
            <pc:docMk/>
            <pc:sldMk cId="2811926172" sldId="257"/>
            <ac:spMk id="2" creationId="{4D52C73E-BDA8-B63D-DA2C-8BF82B481394}"/>
          </ac:spMkLst>
        </pc:spChg>
        <pc:spChg chg="add del mod">
          <ac:chgData name="Mayla Bisacchi" userId="807b367fce62ec00" providerId="LiveId" clId="{8CE9F7EE-037F-4B28-B932-BC7102DA45E4}" dt="2022-06-07T11:52:07.756" v="349" actId="20577"/>
          <ac:spMkLst>
            <pc:docMk/>
            <pc:sldMk cId="2811926172" sldId="257"/>
            <ac:spMk id="6" creationId="{1426B586-B58F-CBF7-443B-6C5D22E24D03}"/>
          </ac:spMkLst>
        </pc:spChg>
        <pc:picChg chg="mod">
          <ac:chgData name="Mayla Bisacchi" userId="807b367fce62ec00" providerId="LiveId" clId="{8CE9F7EE-037F-4B28-B932-BC7102DA45E4}" dt="2022-06-07T11:48:32.403" v="0" actId="1076"/>
          <ac:picMkLst>
            <pc:docMk/>
            <pc:sldMk cId="2811926172" sldId="257"/>
            <ac:picMk id="5" creationId="{1112750B-BB89-8834-5BDD-F6E196671F0C}"/>
          </ac:picMkLst>
        </pc:picChg>
      </pc:sldChg>
      <pc:sldChg chg="modSp add mod">
        <pc:chgData name="Mayla Bisacchi" userId="807b367fce62ec00" providerId="LiveId" clId="{8CE9F7EE-037F-4B28-B932-BC7102DA45E4}" dt="2022-06-07T12:11:15.309" v="673" actId="20577"/>
        <pc:sldMkLst>
          <pc:docMk/>
          <pc:sldMk cId="1333216832" sldId="258"/>
        </pc:sldMkLst>
        <pc:spChg chg="mod">
          <ac:chgData name="Mayla Bisacchi" userId="807b367fce62ec00" providerId="LiveId" clId="{8CE9F7EE-037F-4B28-B932-BC7102DA45E4}" dt="2022-06-07T11:52:25.875" v="359" actId="20577"/>
          <ac:spMkLst>
            <pc:docMk/>
            <pc:sldMk cId="1333216832" sldId="258"/>
            <ac:spMk id="2" creationId="{4D52C73E-BDA8-B63D-DA2C-8BF82B481394}"/>
          </ac:spMkLst>
        </pc:spChg>
        <pc:spChg chg="mod">
          <ac:chgData name="Mayla Bisacchi" userId="807b367fce62ec00" providerId="LiveId" clId="{8CE9F7EE-037F-4B28-B932-BC7102DA45E4}" dt="2022-06-07T12:11:15.309" v="673" actId="20577"/>
          <ac:spMkLst>
            <pc:docMk/>
            <pc:sldMk cId="1333216832" sldId="258"/>
            <ac:spMk id="6" creationId="{1426B586-B58F-CBF7-443B-6C5D22E24D03}"/>
          </ac:spMkLst>
        </pc:spChg>
      </pc:sldChg>
      <pc:sldChg chg="modSp add mod ord setBg modAnim">
        <pc:chgData name="Mayla Bisacchi" userId="807b367fce62ec00" providerId="LiveId" clId="{8CE9F7EE-037F-4B28-B932-BC7102DA45E4}" dt="2022-06-07T12:27:14.648" v="765" actId="14100"/>
        <pc:sldMkLst>
          <pc:docMk/>
          <pc:sldMk cId="1034480999" sldId="259"/>
        </pc:sldMkLst>
        <pc:spChg chg="mod">
          <ac:chgData name="Mayla Bisacchi" userId="807b367fce62ec00" providerId="LiveId" clId="{8CE9F7EE-037F-4B28-B932-BC7102DA45E4}" dt="2022-06-07T12:27:14.648" v="765" actId="14100"/>
          <ac:spMkLst>
            <pc:docMk/>
            <pc:sldMk cId="1034480999" sldId="259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26835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4055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39478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7849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2881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7896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7128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28000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4956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0245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98395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>
            <a:extLst>
              <a:ext uri="{FF2B5EF4-FFF2-40B4-BE49-F238E27FC236}">
                <a16:creationId xmlns:a16="http://schemas.microsoft.com/office/drawing/2014/main" id="{1B1496CD-5CC8-6D53-7ADB-F61239E94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747"/>
          <a:stretch/>
        </p:blipFill>
        <p:spPr>
          <a:xfrm>
            <a:off x="20" y="1376"/>
            <a:ext cx="12191980" cy="685662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96275" y="156477"/>
            <a:ext cx="10190071" cy="1515091"/>
          </a:xfrm>
        </p:spPr>
        <p:txBody>
          <a:bodyPr anchor="b">
            <a:normAutofit/>
          </a:bodyPr>
          <a:lstStyle/>
          <a:p>
            <a:r>
              <a:rPr lang="de-DE" sz="5400" dirty="0">
                <a:solidFill>
                  <a:srgbClr val="C7DAB4"/>
                </a:solidFill>
                <a:latin typeface="Baguet Script" panose="00000500000000000000" pitchFamily="2" charset="0"/>
                <a:cs typeface="Segoe UI Semilight"/>
              </a:rPr>
              <a:t>SKIn Young</a:t>
            </a: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Escova de cabelo&#10;&#10;Descrição gerada automaticamente com confiança baixa">
            <a:extLst>
              <a:ext uri="{FF2B5EF4-FFF2-40B4-BE49-F238E27FC236}">
                <a16:creationId xmlns:a16="http://schemas.microsoft.com/office/drawing/2014/main" id="{1112750B-BB89-8834-5BDD-F6E196671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6" b="36443"/>
          <a:stretch/>
        </p:blipFill>
        <p:spPr>
          <a:xfrm>
            <a:off x="-812078" y="0"/>
            <a:ext cx="13816156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2C73E-BDA8-B63D-DA2C-8BF82B48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426B586-B58F-CBF7-443B-6C5D22E24D03}"/>
              </a:ext>
            </a:extLst>
          </p:cNvPr>
          <p:cNvSpPr txBox="1"/>
          <p:nvPr/>
        </p:nvSpPr>
        <p:spPr>
          <a:xfrm>
            <a:off x="1069848" y="2286000"/>
            <a:ext cx="1005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projeto nasceu diante da escassez na internet no acesso simples a informação sobre o tema.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Apesar de ser um tabu, ainda mais entre os homens ainda na Ocidente.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mau uso de produtos pode desenvolver uma alergia relacionada.</a:t>
            </a:r>
          </a:p>
        </p:txBody>
      </p:sp>
    </p:spTree>
    <p:extLst>
      <p:ext uri="{BB962C8B-B14F-4D97-AF65-F5344CB8AC3E}">
        <p14:creationId xmlns:p14="http://schemas.microsoft.com/office/powerpoint/2010/main" val="2811926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Escova de cabelo&#10;&#10;Descrição gerada automaticamente com confiança baixa">
            <a:extLst>
              <a:ext uri="{FF2B5EF4-FFF2-40B4-BE49-F238E27FC236}">
                <a16:creationId xmlns:a16="http://schemas.microsoft.com/office/drawing/2014/main" id="{1112750B-BB89-8834-5BDD-F6E196671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6" b="36443"/>
          <a:stretch/>
        </p:blipFill>
        <p:spPr>
          <a:xfrm>
            <a:off x="-812078" y="0"/>
            <a:ext cx="13816156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2C73E-BDA8-B63D-DA2C-8BF82B48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426B586-B58F-CBF7-443B-6C5D22E24D03}"/>
              </a:ext>
            </a:extLst>
          </p:cNvPr>
          <p:cNvSpPr txBox="1"/>
          <p:nvPr/>
        </p:nvSpPr>
        <p:spPr>
          <a:xfrm>
            <a:off x="1069848" y="2286000"/>
            <a:ext cx="1005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Espalhar informação de forma fluida e com interação ao usuário.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Através de fontes confiáveis, construir um site onde pode ter acesso a informação de forma dinâmica para os usuários.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3216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>
            <a:extLst>
              <a:ext uri="{FF2B5EF4-FFF2-40B4-BE49-F238E27FC236}">
                <a16:creationId xmlns:a16="http://schemas.microsoft.com/office/drawing/2014/main" id="{1B1496CD-5CC8-6D53-7ADB-F61239E94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747"/>
          <a:stretch/>
        </p:blipFill>
        <p:spPr>
          <a:xfrm>
            <a:off x="20" y="1376"/>
            <a:ext cx="12191980" cy="685662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09135" y="156477"/>
            <a:ext cx="8809705" cy="1515091"/>
          </a:xfrm>
        </p:spPr>
        <p:txBody>
          <a:bodyPr anchor="b">
            <a:normAutofit fontScale="90000"/>
          </a:bodyPr>
          <a:lstStyle/>
          <a:p>
            <a:r>
              <a:rPr lang="de-DE" sz="5400" dirty="0">
                <a:solidFill>
                  <a:srgbClr val="C7DAB4"/>
                </a:solidFill>
                <a:latin typeface="Baguet Script" panose="00000500000000000000" pitchFamily="2" charset="0"/>
                <a:cs typeface="Segoe UI Semilight"/>
              </a:rPr>
              <a:t>OBRIGADA pela a atenção</a:t>
            </a:r>
            <a:br>
              <a:rPr lang="de-DE" sz="5400" dirty="0">
                <a:solidFill>
                  <a:srgbClr val="C7DAB4"/>
                </a:solidFill>
                <a:latin typeface="Baguet Script" panose="00000500000000000000" pitchFamily="2" charset="0"/>
                <a:cs typeface="Segoe UI Semilight"/>
              </a:rPr>
            </a:br>
            <a:r>
              <a:rPr lang="de-DE" sz="5400" dirty="0">
                <a:solidFill>
                  <a:srgbClr val="C7DAB4"/>
                </a:solidFill>
                <a:latin typeface="Baguet Script" panose="00000500000000000000" pitchFamily="2" charset="0"/>
                <a:cs typeface="Segoe UI Semilight"/>
              </a:rPr>
              <a:t>			   </a:t>
            </a:r>
            <a:r>
              <a:rPr lang="de-DE" sz="4000" dirty="0">
                <a:solidFill>
                  <a:srgbClr val="CAD9B5"/>
                </a:solidFill>
                <a:latin typeface="Agency FB" panose="020B0503020202020204" pitchFamily="34" charset="0"/>
                <a:cs typeface="Segoe UI Semilight"/>
              </a:rPr>
              <a:t>Perguntas?</a:t>
            </a:r>
            <a:endParaRPr lang="de-DE" sz="5400" dirty="0">
              <a:solidFill>
                <a:srgbClr val="CAD9B5"/>
              </a:solidFill>
              <a:latin typeface="Agency FB" panose="020B0503020202020204" pitchFamily="34" charset="0"/>
              <a:cs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03448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ira">
  <a:themeElements>
    <a:clrScheme name="Tipo de Madei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ipo de Madei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ipo de Madei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2A8A68E1C8AD4BB8607B0553D331B3" ma:contentTypeVersion="12" ma:contentTypeDescription="Create a new document." ma:contentTypeScope="" ma:versionID="28a637893054b473e35721a6e6cf5932">
  <xsd:schema xmlns:xsd="http://www.w3.org/2001/XMLSchema" xmlns:xs="http://www.w3.org/2001/XMLSchema" xmlns:p="http://schemas.microsoft.com/office/2006/metadata/properties" xmlns:ns3="7a087c55-5f08-466c-910b-e029fd4269fe" xmlns:ns4="e2ca784f-4dc5-42e9-9734-389708ce15cc" targetNamespace="http://schemas.microsoft.com/office/2006/metadata/properties" ma:root="true" ma:fieldsID="967c67bf670c9a913cf159effa34c2b5" ns3:_="" ns4:_="">
    <xsd:import namespace="7a087c55-5f08-466c-910b-e029fd4269fe"/>
    <xsd:import namespace="e2ca784f-4dc5-42e9-9734-389708ce15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087c55-5f08-466c-910b-e029fd4269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ca784f-4dc5-42e9-9734-389708ce15c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1AC736B-EBD0-4F5A-BC10-83C925A2D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087c55-5f08-466c-910b-e029fd4269fe"/>
    <ds:schemaRef ds:uri="e2ca784f-4dc5-42e9-9734-389708ce15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C8EEE6D-6B03-421B-A11D-FEE20B8630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BFFAA2-7A54-4399-AACB-7DC88F2C5428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e2ca784f-4dc5-42e9-9734-389708ce15cc"/>
    <ds:schemaRef ds:uri="http://schemas.openxmlformats.org/package/2006/metadata/core-properties"/>
    <ds:schemaRef ds:uri="http://schemas.microsoft.com/office/infopath/2007/PartnerControls"/>
    <ds:schemaRef ds:uri="7a087c55-5f08-466c-910b-e029fd4269f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TM03090434[[fn=Tipo de Madeira]]</Template>
  <TotalTime>599</TotalTime>
  <Words>90</Words>
  <Application>Microsoft Office PowerPoint</Application>
  <PresentationFormat>Widescreen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1" baseType="lpstr">
      <vt:lpstr>Agency FB</vt:lpstr>
      <vt:lpstr>Arial</vt:lpstr>
      <vt:lpstr>Baguet Script</vt:lpstr>
      <vt:lpstr>Rockwell</vt:lpstr>
      <vt:lpstr>Rockwell Condensed</vt:lpstr>
      <vt:lpstr>Wingdings</vt:lpstr>
      <vt:lpstr>Tipo de Madeira</vt:lpstr>
      <vt:lpstr>SKIn Young</vt:lpstr>
      <vt:lpstr>Contexto</vt:lpstr>
      <vt:lpstr>Solução</vt:lpstr>
      <vt:lpstr>OBRIGADA pela a atenção       Perguntas?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Má</dc:creator>
  <cp:lastModifiedBy>Mayla Bisacchi</cp:lastModifiedBy>
  <cp:revision>34</cp:revision>
  <dcterms:created xsi:type="dcterms:W3CDTF">2022-05-19T23:40:10Z</dcterms:created>
  <dcterms:modified xsi:type="dcterms:W3CDTF">2022-06-07T12:28:01Z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0x010100892A8A68E1C8AD4BB8607B0553D331B3</vt:lpwstr>
  </property>
</Properties>
</file>